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64" r:id="rId7"/>
    <p:sldId id="263" r:id="rId8"/>
    <p:sldId id="257" r:id="rId9"/>
    <p:sldId id="262" r:id="rId10"/>
    <p:sldId id="1740" r:id="rId11"/>
    <p:sldId id="261" r:id="rId12"/>
    <p:sldId id="259" r:id="rId13"/>
    <p:sldId id="577" r:id="rId14"/>
    <p:sldId id="260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2C4EF7-CF60-4282-8F6A-E31E8B8ACC33}">
          <p14:sldIdLst>
            <p14:sldId id="256"/>
            <p14:sldId id="258"/>
            <p14:sldId id="264"/>
            <p14:sldId id="263"/>
            <p14:sldId id="257"/>
            <p14:sldId id="262"/>
            <p14:sldId id="1740"/>
            <p14:sldId id="261"/>
            <p14:sldId id="259"/>
            <p14:sldId id="577"/>
            <p14:sldId id="260"/>
            <p14:sldId id="265"/>
            <p14:sldId id="266"/>
          </p14:sldIdLst>
        </p14:section>
        <p14:section name="Untitled Section" id="{06B45852-26F0-466A-A09C-4E4B8160A0A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397" autoAdjust="0"/>
  </p:normalViewPr>
  <p:slideViewPr>
    <p:cSldViewPr snapToGrid="0">
      <p:cViewPr varScale="1">
        <p:scale>
          <a:sx n="74" d="100"/>
          <a:sy n="74" d="100"/>
        </p:scale>
        <p:origin x="139" y="67"/>
      </p:cViewPr>
      <p:guideLst/>
    </p:cSldViewPr>
  </p:slideViewPr>
  <p:outlineViewPr>
    <p:cViewPr>
      <p:scale>
        <a:sx n="33" d="100"/>
        <a:sy n="33" d="100"/>
      </p:scale>
      <p:origin x="0" y="-96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han Lakhani" userId="63c28f25-be23-493b-83b9-3c1b5231384d" providerId="ADAL" clId="{8CF9927A-B7F5-4B78-B15A-D5D97B477E5E}"/>
    <pc:docChg chg="undo custSel modSld">
      <pc:chgData name="Ishan Lakhani" userId="63c28f25-be23-493b-83b9-3c1b5231384d" providerId="ADAL" clId="{8CF9927A-B7F5-4B78-B15A-D5D97B477E5E}" dt="2023-11-27T06:35:11.057" v="74" actId="27636"/>
      <pc:docMkLst>
        <pc:docMk/>
      </pc:docMkLst>
      <pc:sldChg chg="modSp mod">
        <pc:chgData name="Ishan Lakhani" userId="63c28f25-be23-493b-83b9-3c1b5231384d" providerId="ADAL" clId="{8CF9927A-B7F5-4B78-B15A-D5D97B477E5E}" dt="2023-11-27T06:29:27.884" v="23" actId="1076"/>
        <pc:sldMkLst>
          <pc:docMk/>
          <pc:sldMk cId="2272971211" sldId="257"/>
        </pc:sldMkLst>
        <pc:spChg chg="mod">
          <ac:chgData name="Ishan Lakhani" userId="63c28f25-be23-493b-83b9-3c1b5231384d" providerId="ADAL" clId="{8CF9927A-B7F5-4B78-B15A-D5D97B477E5E}" dt="2023-11-27T06:29:27.884" v="23" actId="1076"/>
          <ac:spMkLst>
            <pc:docMk/>
            <pc:sldMk cId="2272971211" sldId="257"/>
            <ac:spMk id="2" creationId="{4C23F50D-A0B9-C0F7-47BC-521C45CDFF12}"/>
          </ac:spMkLst>
        </pc:spChg>
      </pc:sldChg>
      <pc:sldChg chg="modSp mod">
        <pc:chgData name="Ishan Lakhani" userId="63c28f25-be23-493b-83b9-3c1b5231384d" providerId="ADAL" clId="{8CF9927A-B7F5-4B78-B15A-D5D97B477E5E}" dt="2023-11-27T06:27:37.273" v="4" actId="1076"/>
        <pc:sldMkLst>
          <pc:docMk/>
          <pc:sldMk cId="100318251" sldId="258"/>
        </pc:sldMkLst>
        <pc:spChg chg="mod">
          <ac:chgData name="Ishan Lakhani" userId="63c28f25-be23-493b-83b9-3c1b5231384d" providerId="ADAL" clId="{8CF9927A-B7F5-4B78-B15A-D5D97B477E5E}" dt="2023-11-27T06:27:16.057" v="1" actId="2711"/>
          <ac:spMkLst>
            <pc:docMk/>
            <pc:sldMk cId="100318251" sldId="258"/>
            <ac:spMk id="2" creationId="{43FC5BA7-7C0A-A027-0C35-16BAE3393B82}"/>
          </ac:spMkLst>
        </pc:spChg>
        <pc:spChg chg="mod">
          <ac:chgData name="Ishan Lakhani" userId="63c28f25-be23-493b-83b9-3c1b5231384d" providerId="ADAL" clId="{8CF9927A-B7F5-4B78-B15A-D5D97B477E5E}" dt="2023-11-27T06:27:37.273" v="4" actId="1076"/>
          <ac:spMkLst>
            <pc:docMk/>
            <pc:sldMk cId="100318251" sldId="258"/>
            <ac:spMk id="3" creationId="{B543B8A7-677B-28C0-EB36-9FA1BBBF4B03}"/>
          </ac:spMkLst>
        </pc:spChg>
      </pc:sldChg>
      <pc:sldChg chg="modSp mod">
        <pc:chgData name="Ishan Lakhani" userId="63c28f25-be23-493b-83b9-3c1b5231384d" providerId="ADAL" clId="{8CF9927A-B7F5-4B78-B15A-D5D97B477E5E}" dt="2023-11-27T06:32:39.028" v="51" actId="1076"/>
        <pc:sldMkLst>
          <pc:docMk/>
          <pc:sldMk cId="2232540372" sldId="259"/>
        </pc:sldMkLst>
        <pc:spChg chg="mod">
          <ac:chgData name="Ishan Lakhani" userId="63c28f25-be23-493b-83b9-3c1b5231384d" providerId="ADAL" clId="{8CF9927A-B7F5-4B78-B15A-D5D97B477E5E}" dt="2023-11-27T06:32:16.741" v="47" actId="207"/>
          <ac:spMkLst>
            <pc:docMk/>
            <pc:sldMk cId="2232540372" sldId="259"/>
            <ac:spMk id="2" creationId="{4C23F50D-A0B9-C0F7-47BC-521C45CDFF12}"/>
          </ac:spMkLst>
        </pc:spChg>
        <pc:spChg chg="mod">
          <ac:chgData name="Ishan Lakhani" userId="63c28f25-be23-493b-83b9-3c1b5231384d" providerId="ADAL" clId="{8CF9927A-B7F5-4B78-B15A-D5D97B477E5E}" dt="2023-11-27T06:32:39.028" v="51" actId="1076"/>
          <ac:spMkLst>
            <pc:docMk/>
            <pc:sldMk cId="2232540372" sldId="259"/>
            <ac:spMk id="3" creationId="{CE10AFE2-693A-70CE-A391-B9E3BE9575E6}"/>
          </ac:spMkLst>
        </pc:spChg>
      </pc:sldChg>
      <pc:sldChg chg="modSp mod">
        <pc:chgData name="Ishan Lakhani" userId="63c28f25-be23-493b-83b9-3c1b5231384d" providerId="ADAL" clId="{8CF9927A-B7F5-4B78-B15A-D5D97B477E5E}" dt="2023-11-27T06:34:24.351" v="64" actId="2711"/>
        <pc:sldMkLst>
          <pc:docMk/>
          <pc:sldMk cId="1409938624" sldId="260"/>
        </pc:sldMkLst>
        <pc:spChg chg="mod">
          <ac:chgData name="Ishan Lakhani" userId="63c28f25-be23-493b-83b9-3c1b5231384d" providerId="ADAL" clId="{8CF9927A-B7F5-4B78-B15A-D5D97B477E5E}" dt="2023-11-27T06:34:12.528" v="62" actId="255"/>
          <ac:spMkLst>
            <pc:docMk/>
            <pc:sldMk cId="1409938624" sldId="260"/>
            <ac:spMk id="2" creationId="{4C23F50D-A0B9-C0F7-47BC-521C45CDFF12}"/>
          </ac:spMkLst>
        </pc:spChg>
        <pc:spChg chg="mod">
          <ac:chgData name="Ishan Lakhani" userId="63c28f25-be23-493b-83b9-3c1b5231384d" providerId="ADAL" clId="{8CF9927A-B7F5-4B78-B15A-D5D97B477E5E}" dt="2023-11-27T06:34:24.351" v="64" actId="2711"/>
          <ac:spMkLst>
            <pc:docMk/>
            <pc:sldMk cId="1409938624" sldId="260"/>
            <ac:spMk id="5" creationId="{2259D189-BFDB-4DB1-C11F-15567AE75D25}"/>
          </ac:spMkLst>
        </pc:spChg>
      </pc:sldChg>
      <pc:sldChg chg="modSp mod">
        <pc:chgData name="Ishan Lakhani" userId="63c28f25-be23-493b-83b9-3c1b5231384d" providerId="ADAL" clId="{8CF9927A-B7F5-4B78-B15A-D5D97B477E5E}" dt="2023-11-27T06:31:49.237" v="44" actId="1076"/>
        <pc:sldMkLst>
          <pc:docMk/>
          <pc:sldMk cId="3644630879" sldId="261"/>
        </pc:sldMkLst>
        <pc:spChg chg="mod">
          <ac:chgData name="Ishan Lakhani" userId="63c28f25-be23-493b-83b9-3c1b5231384d" providerId="ADAL" clId="{8CF9927A-B7F5-4B78-B15A-D5D97B477E5E}" dt="2023-11-27T06:31:49.237" v="44" actId="1076"/>
          <ac:spMkLst>
            <pc:docMk/>
            <pc:sldMk cId="3644630879" sldId="261"/>
            <ac:spMk id="2" creationId="{4C23F50D-A0B9-C0F7-47BC-521C45CDFF12}"/>
          </ac:spMkLst>
        </pc:spChg>
      </pc:sldChg>
      <pc:sldChg chg="modSp mod">
        <pc:chgData name="Ishan Lakhani" userId="63c28f25-be23-493b-83b9-3c1b5231384d" providerId="ADAL" clId="{8CF9927A-B7F5-4B78-B15A-D5D97B477E5E}" dt="2023-11-27T06:29:50.936" v="28" actId="207"/>
        <pc:sldMkLst>
          <pc:docMk/>
          <pc:sldMk cId="1738545145" sldId="262"/>
        </pc:sldMkLst>
        <pc:spChg chg="mod">
          <ac:chgData name="Ishan Lakhani" userId="63c28f25-be23-493b-83b9-3c1b5231384d" providerId="ADAL" clId="{8CF9927A-B7F5-4B78-B15A-D5D97B477E5E}" dt="2023-11-27T06:29:41.771" v="25" actId="207"/>
          <ac:spMkLst>
            <pc:docMk/>
            <pc:sldMk cId="1738545145" sldId="262"/>
            <ac:spMk id="2" creationId="{4C23F50D-A0B9-C0F7-47BC-521C45CDFF12}"/>
          </ac:spMkLst>
        </pc:spChg>
        <pc:spChg chg="mod">
          <ac:chgData name="Ishan Lakhani" userId="63c28f25-be23-493b-83b9-3c1b5231384d" providerId="ADAL" clId="{8CF9927A-B7F5-4B78-B15A-D5D97B477E5E}" dt="2023-11-27T06:29:50.936" v="28" actId="207"/>
          <ac:spMkLst>
            <pc:docMk/>
            <pc:sldMk cId="1738545145" sldId="262"/>
            <ac:spMk id="3" creationId="{CE10AFE2-693A-70CE-A391-B9E3BE9575E6}"/>
          </ac:spMkLst>
        </pc:spChg>
      </pc:sldChg>
      <pc:sldChg chg="modSp mod">
        <pc:chgData name="Ishan Lakhani" userId="63c28f25-be23-493b-83b9-3c1b5231384d" providerId="ADAL" clId="{8CF9927A-B7F5-4B78-B15A-D5D97B477E5E}" dt="2023-11-27T06:29:12.768" v="20" actId="255"/>
        <pc:sldMkLst>
          <pc:docMk/>
          <pc:sldMk cId="2389754034" sldId="263"/>
        </pc:sldMkLst>
        <pc:spChg chg="mod">
          <ac:chgData name="Ishan Lakhani" userId="63c28f25-be23-493b-83b9-3c1b5231384d" providerId="ADAL" clId="{8CF9927A-B7F5-4B78-B15A-D5D97B477E5E}" dt="2023-11-27T06:29:12.768" v="20" actId="255"/>
          <ac:spMkLst>
            <pc:docMk/>
            <pc:sldMk cId="2389754034" sldId="263"/>
            <ac:spMk id="2" creationId="{4C23F50D-A0B9-C0F7-47BC-521C45CDFF12}"/>
          </ac:spMkLst>
        </pc:spChg>
      </pc:sldChg>
      <pc:sldChg chg="modSp mod">
        <pc:chgData name="Ishan Lakhani" userId="63c28f25-be23-493b-83b9-3c1b5231384d" providerId="ADAL" clId="{8CF9927A-B7F5-4B78-B15A-D5D97B477E5E}" dt="2023-11-27T06:28:54.664" v="17" actId="1076"/>
        <pc:sldMkLst>
          <pc:docMk/>
          <pc:sldMk cId="4125249671" sldId="264"/>
        </pc:sldMkLst>
        <pc:spChg chg="mod">
          <ac:chgData name="Ishan Lakhani" userId="63c28f25-be23-493b-83b9-3c1b5231384d" providerId="ADAL" clId="{8CF9927A-B7F5-4B78-B15A-D5D97B477E5E}" dt="2023-11-27T06:28:08.976" v="10" actId="1076"/>
          <ac:spMkLst>
            <pc:docMk/>
            <pc:sldMk cId="4125249671" sldId="264"/>
            <ac:spMk id="2" creationId="{4C23F50D-A0B9-C0F7-47BC-521C45CDFF12}"/>
          </ac:spMkLst>
        </pc:spChg>
        <pc:spChg chg="mod">
          <ac:chgData name="Ishan Lakhani" userId="63c28f25-be23-493b-83b9-3c1b5231384d" providerId="ADAL" clId="{8CF9927A-B7F5-4B78-B15A-D5D97B477E5E}" dt="2023-11-27T06:28:54.664" v="17" actId="1076"/>
          <ac:spMkLst>
            <pc:docMk/>
            <pc:sldMk cId="4125249671" sldId="264"/>
            <ac:spMk id="3" creationId="{CE10AFE2-693A-70CE-A391-B9E3BE9575E6}"/>
          </ac:spMkLst>
        </pc:spChg>
      </pc:sldChg>
      <pc:sldChg chg="modSp mod">
        <pc:chgData name="Ishan Lakhani" userId="63c28f25-be23-493b-83b9-3c1b5231384d" providerId="ADAL" clId="{8CF9927A-B7F5-4B78-B15A-D5D97B477E5E}" dt="2023-11-27T06:34:39.037" v="65" actId="2711"/>
        <pc:sldMkLst>
          <pc:docMk/>
          <pc:sldMk cId="2622825383" sldId="265"/>
        </pc:sldMkLst>
        <pc:spChg chg="mod">
          <ac:chgData name="Ishan Lakhani" userId="63c28f25-be23-493b-83b9-3c1b5231384d" providerId="ADAL" clId="{8CF9927A-B7F5-4B78-B15A-D5D97B477E5E}" dt="2023-11-27T06:34:39.037" v="65" actId="2711"/>
          <ac:spMkLst>
            <pc:docMk/>
            <pc:sldMk cId="2622825383" sldId="265"/>
            <ac:spMk id="5" creationId="{EE4078A7-6469-1597-E6AA-30CE9F9FF4BF}"/>
          </ac:spMkLst>
        </pc:spChg>
      </pc:sldChg>
      <pc:sldChg chg="modSp mod">
        <pc:chgData name="Ishan Lakhani" userId="63c28f25-be23-493b-83b9-3c1b5231384d" providerId="ADAL" clId="{8CF9927A-B7F5-4B78-B15A-D5D97B477E5E}" dt="2023-11-27T06:35:11.057" v="74" actId="27636"/>
        <pc:sldMkLst>
          <pc:docMk/>
          <pc:sldMk cId="2325654964" sldId="266"/>
        </pc:sldMkLst>
        <pc:spChg chg="mod">
          <ac:chgData name="Ishan Lakhani" userId="63c28f25-be23-493b-83b9-3c1b5231384d" providerId="ADAL" clId="{8CF9927A-B7F5-4B78-B15A-D5D97B477E5E}" dt="2023-11-27T06:34:51.173" v="67" actId="2711"/>
          <ac:spMkLst>
            <pc:docMk/>
            <pc:sldMk cId="2325654964" sldId="266"/>
            <ac:spMk id="2" creationId="{4C23F50D-A0B9-C0F7-47BC-521C45CDFF12}"/>
          </ac:spMkLst>
        </pc:spChg>
        <pc:spChg chg="mod">
          <ac:chgData name="Ishan Lakhani" userId="63c28f25-be23-493b-83b9-3c1b5231384d" providerId="ADAL" clId="{8CF9927A-B7F5-4B78-B15A-D5D97B477E5E}" dt="2023-11-27T06:35:11.057" v="74" actId="27636"/>
          <ac:spMkLst>
            <pc:docMk/>
            <pc:sldMk cId="2325654964" sldId="266"/>
            <ac:spMk id="3" creationId="{CE10AFE2-693A-70CE-A391-B9E3BE9575E6}"/>
          </ac:spMkLst>
        </pc:spChg>
      </pc:sldChg>
      <pc:sldChg chg="modSp mod setBg">
        <pc:chgData name="Ishan Lakhani" userId="63c28f25-be23-493b-83b9-3c1b5231384d" providerId="ADAL" clId="{8CF9927A-B7F5-4B78-B15A-D5D97B477E5E}" dt="2023-11-27T06:33:33.761" v="57"/>
        <pc:sldMkLst>
          <pc:docMk/>
          <pc:sldMk cId="3484528664" sldId="577"/>
        </pc:sldMkLst>
        <pc:spChg chg="mod">
          <ac:chgData name="Ishan Lakhani" userId="63c28f25-be23-493b-83b9-3c1b5231384d" providerId="ADAL" clId="{8CF9927A-B7F5-4B78-B15A-D5D97B477E5E}" dt="2023-11-27T06:32:54.694" v="53" actId="2711"/>
          <ac:spMkLst>
            <pc:docMk/>
            <pc:sldMk cId="3484528664" sldId="577"/>
            <ac:spMk id="13" creationId="{2FBE21E3-58F7-4BF4-BF68-A4A78B685DB9}"/>
          </ac:spMkLst>
        </pc:spChg>
        <pc:spChg chg="mod">
          <ac:chgData name="Ishan Lakhani" userId="63c28f25-be23-493b-83b9-3c1b5231384d" providerId="ADAL" clId="{8CF9927A-B7F5-4B78-B15A-D5D97B477E5E}" dt="2023-11-27T06:33:18.052" v="55" actId="2711"/>
          <ac:spMkLst>
            <pc:docMk/>
            <pc:sldMk cId="3484528664" sldId="577"/>
            <ac:spMk id="16" creationId="{AAD3CAC8-BC02-494C-8C2B-ED8827278E78}"/>
          </ac:spMkLst>
        </pc:spChg>
      </pc:sldChg>
      <pc:sldChg chg="modSp mod">
        <pc:chgData name="Ishan Lakhani" userId="63c28f25-be23-493b-83b9-3c1b5231384d" providerId="ADAL" clId="{8CF9927A-B7F5-4B78-B15A-D5D97B477E5E}" dt="2023-11-27T06:31:17.921" v="38" actId="1076"/>
        <pc:sldMkLst>
          <pc:docMk/>
          <pc:sldMk cId="2248232150" sldId="1740"/>
        </pc:sldMkLst>
        <pc:spChg chg="mod">
          <ac:chgData name="Ishan Lakhani" userId="63c28f25-be23-493b-83b9-3c1b5231384d" providerId="ADAL" clId="{8CF9927A-B7F5-4B78-B15A-D5D97B477E5E}" dt="2023-11-27T06:30:34.053" v="32" actId="255"/>
          <ac:spMkLst>
            <pc:docMk/>
            <pc:sldMk cId="2248232150" sldId="1740"/>
            <ac:spMk id="12" creationId="{0D11968B-865D-43AC-8C9B-C8B2E6A77295}"/>
          </ac:spMkLst>
        </pc:spChg>
        <pc:spChg chg="mod">
          <ac:chgData name="Ishan Lakhani" userId="63c28f25-be23-493b-83b9-3c1b5231384d" providerId="ADAL" clId="{8CF9927A-B7F5-4B78-B15A-D5D97B477E5E}" dt="2023-11-27T06:31:17.921" v="38" actId="1076"/>
          <ac:spMkLst>
            <pc:docMk/>
            <pc:sldMk cId="2248232150" sldId="1740"/>
            <ac:spMk id="14" creationId="{E3BA8162-642C-437A-A994-B3BEFA621D49}"/>
          </ac:spMkLst>
        </pc:spChg>
      </pc:sldChg>
    </pc:docChg>
  </pc:docChgLst>
  <pc:docChgLst>
    <pc:chgData name="Hannah Wilson" userId="e88a5f3a-aee1-4373-9255-b6dfb1a22e4d" providerId="ADAL" clId="{57609FBD-0E74-44F9-A4C4-65F77B159506}"/>
    <pc:docChg chg="modSld">
      <pc:chgData name="Hannah Wilson" userId="e88a5f3a-aee1-4373-9255-b6dfb1a22e4d" providerId="ADAL" clId="{57609FBD-0E74-44F9-A4C4-65F77B159506}" dt="2023-11-28T07:30:26.483" v="0" actId="207"/>
      <pc:docMkLst>
        <pc:docMk/>
      </pc:docMkLst>
      <pc:sldChg chg="modSp mod">
        <pc:chgData name="Hannah Wilson" userId="e88a5f3a-aee1-4373-9255-b6dfb1a22e4d" providerId="ADAL" clId="{57609FBD-0E74-44F9-A4C4-65F77B159506}" dt="2023-11-28T07:30:26.483" v="0" actId="207"/>
        <pc:sldMkLst>
          <pc:docMk/>
          <pc:sldMk cId="1738545145" sldId="262"/>
        </pc:sldMkLst>
        <pc:spChg chg="mod">
          <ac:chgData name="Hannah Wilson" userId="e88a5f3a-aee1-4373-9255-b6dfb1a22e4d" providerId="ADAL" clId="{57609FBD-0E74-44F9-A4C4-65F77B159506}" dt="2023-11-28T07:30:26.483" v="0" actId="207"/>
          <ac:spMkLst>
            <pc:docMk/>
            <pc:sldMk cId="1738545145" sldId="262"/>
            <ac:spMk id="3" creationId="{CE10AFE2-693A-70CE-A391-B9E3BE9575E6}"/>
          </ac:spMkLst>
        </pc:spChg>
      </pc:sldChg>
    </pc:docChg>
  </pc:docChgLst>
  <pc:docChgLst>
    <pc:chgData name="Ishan Lakhani" userId="63c28f25-be23-493b-83b9-3c1b5231384d" providerId="ADAL" clId="{74F3C97D-018A-4458-B8FF-6D49767F0A96}"/>
    <pc:docChg chg="custSel addSld delSld modSld sldOrd modMainMaster">
      <pc:chgData name="Ishan Lakhani" userId="63c28f25-be23-493b-83b9-3c1b5231384d" providerId="ADAL" clId="{74F3C97D-018A-4458-B8FF-6D49767F0A96}" dt="2023-09-06T08:10:58.836" v="104"/>
      <pc:docMkLst>
        <pc:docMk/>
      </pc:docMkLst>
      <pc:sldChg chg="delSp new mod setBg">
        <pc:chgData name="Ishan Lakhani" userId="63c28f25-be23-493b-83b9-3c1b5231384d" providerId="ADAL" clId="{74F3C97D-018A-4458-B8FF-6D49767F0A96}" dt="2023-09-06T08:10:58.836" v="104"/>
        <pc:sldMkLst>
          <pc:docMk/>
          <pc:sldMk cId="239502044" sldId="256"/>
        </pc:sldMkLst>
        <pc:spChg chg="del">
          <ac:chgData name="Ishan Lakhani" userId="63c28f25-be23-493b-83b9-3c1b5231384d" providerId="ADAL" clId="{74F3C97D-018A-4458-B8FF-6D49767F0A96}" dt="2023-08-31T14:21:38.717" v="39" actId="478"/>
          <ac:spMkLst>
            <pc:docMk/>
            <pc:sldMk cId="239502044" sldId="256"/>
            <ac:spMk id="2" creationId="{09F81305-5861-5F53-486F-05765101B33E}"/>
          </ac:spMkLst>
        </pc:spChg>
        <pc:spChg chg="del">
          <ac:chgData name="Ishan Lakhani" userId="63c28f25-be23-493b-83b9-3c1b5231384d" providerId="ADAL" clId="{74F3C97D-018A-4458-B8FF-6D49767F0A96}" dt="2023-08-31T14:21:31.388" v="38" actId="478"/>
          <ac:spMkLst>
            <pc:docMk/>
            <pc:sldMk cId="239502044" sldId="256"/>
            <ac:spMk id="3" creationId="{03A66780-6659-A94D-0158-07D6767E2827}"/>
          </ac:spMkLst>
        </pc:spChg>
      </pc:sldChg>
      <pc:sldChg chg="new setBg">
        <pc:chgData name="Ishan Lakhani" userId="63c28f25-be23-493b-83b9-3c1b5231384d" providerId="ADAL" clId="{74F3C97D-018A-4458-B8FF-6D49767F0A96}" dt="2023-09-05T15:19:55.749" v="95"/>
        <pc:sldMkLst>
          <pc:docMk/>
          <pc:sldMk cId="2272971211" sldId="257"/>
        </pc:sldMkLst>
      </pc:sldChg>
      <pc:sldChg chg="new ord setBg">
        <pc:chgData name="Ishan Lakhani" userId="63c28f25-be23-493b-83b9-3c1b5231384d" providerId="ADAL" clId="{74F3C97D-018A-4458-B8FF-6D49767F0A96}" dt="2023-09-06T08:10:44.132" v="100"/>
        <pc:sldMkLst>
          <pc:docMk/>
          <pc:sldMk cId="100318251" sldId="258"/>
        </pc:sldMkLst>
      </pc:sldChg>
      <pc:sldChg chg="new del">
        <pc:chgData name="Ishan Lakhani" userId="63c28f25-be23-493b-83b9-3c1b5231384d" providerId="ADAL" clId="{74F3C97D-018A-4458-B8FF-6D49767F0A96}" dt="2023-09-06T08:10:51.022" v="102" actId="2696"/>
        <pc:sldMkLst>
          <pc:docMk/>
          <pc:sldMk cId="1422971691" sldId="259"/>
        </pc:sldMkLst>
      </pc:sldChg>
      <pc:sldMasterChg chg="setBg modSldLayout">
        <pc:chgData name="Ishan Lakhani" userId="63c28f25-be23-493b-83b9-3c1b5231384d" providerId="ADAL" clId="{74F3C97D-018A-4458-B8FF-6D49767F0A96}" dt="2023-09-06T08:10:44.132" v="100"/>
        <pc:sldMasterMkLst>
          <pc:docMk/>
          <pc:sldMasterMk cId="1341786720" sldId="2147483648"/>
        </pc:sldMasterMkLst>
        <pc:sldLayoutChg chg="setBg">
          <pc:chgData name="Ishan Lakhani" userId="63c28f25-be23-493b-83b9-3c1b5231384d" providerId="ADAL" clId="{74F3C97D-018A-4458-B8FF-6D49767F0A96}" dt="2023-09-06T08:10:44.132" v="100"/>
          <pc:sldLayoutMkLst>
            <pc:docMk/>
            <pc:sldMasterMk cId="1341786720" sldId="2147483648"/>
            <pc:sldLayoutMk cId="980775403" sldId="2147483649"/>
          </pc:sldLayoutMkLst>
        </pc:sldLayoutChg>
        <pc:sldLayoutChg chg="setBg">
          <pc:chgData name="Ishan Lakhani" userId="63c28f25-be23-493b-83b9-3c1b5231384d" providerId="ADAL" clId="{74F3C97D-018A-4458-B8FF-6D49767F0A96}" dt="2023-09-06T08:10:44.132" v="100"/>
          <pc:sldLayoutMkLst>
            <pc:docMk/>
            <pc:sldMasterMk cId="1341786720" sldId="2147483648"/>
            <pc:sldLayoutMk cId="4066930988" sldId="2147483650"/>
          </pc:sldLayoutMkLst>
        </pc:sldLayoutChg>
        <pc:sldLayoutChg chg="setBg">
          <pc:chgData name="Ishan Lakhani" userId="63c28f25-be23-493b-83b9-3c1b5231384d" providerId="ADAL" clId="{74F3C97D-018A-4458-B8FF-6D49767F0A96}" dt="2023-09-06T08:10:44.132" v="100"/>
          <pc:sldLayoutMkLst>
            <pc:docMk/>
            <pc:sldMasterMk cId="1341786720" sldId="2147483648"/>
            <pc:sldLayoutMk cId="3402233533" sldId="2147483651"/>
          </pc:sldLayoutMkLst>
        </pc:sldLayoutChg>
        <pc:sldLayoutChg chg="setBg">
          <pc:chgData name="Ishan Lakhani" userId="63c28f25-be23-493b-83b9-3c1b5231384d" providerId="ADAL" clId="{74F3C97D-018A-4458-B8FF-6D49767F0A96}" dt="2023-09-06T08:10:44.132" v="100"/>
          <pc:sldLayoutMkLst>
            <pc:docMk/>
            <pc:sldMasterMk cId="1341786720" sldId="2147483648"/>
            <pc:sldLayoutMk cId="3367882074" sldId="2147483652"/>
          </pc:sldLayoutMkLst>
        </pc:sldLayoutChg>
        <pc:sldLayoutChg chg="setBg">
          <pc:chgData name="Ishan Lakhani" userId="63c28f25-be23-493b-83b9-3c1b5231384d" providerId="ADAL" clId="{74F3C97D-018A-4458-B8FF-6D49767F0A96}" dt="2023-09-06T08:10:44.132" v="100"/>
          <pc:sldLayoutMkLst>
            <pc:docMk/>
            <pc:sldMasterMk cId="1341786720" sldId="2147483648"/>
            <pc:sldLayoutMk cId="1701308465" sldId="2147483653"/>
          </pc:sldLayoutMkLst>
        </pc:sldLayoutChg>
        <pc:sldLayoutChg chg="setBg">
          <pc:chgData name="Ishan Lakhani" userId="63c28f25-be23-493b-83b9-3c1b5231384d" providerId="ADAL" clId="{74F3C97D-018A-4458-B8FF-6D49767F0A96}" dt="2023-09-06T08:10:44.132" v="100"/>
          <pc:sldLayoutMkLst>
            <pc:docMk/>
            <pc:sldMasterMk cId="1341786720" sldId="2147483648"/>
            <pc:sldLayoutMk cId="514327139" sldId="2147483654"/>
          </pc:sldLayoutMkLst>
        </pc:sldLayoutChg>
        <pc:sldLayoutChg chg="setBg">
          <pc:chgData name="Ishan Lakhani" userId="63c28f25-be23-493b-83b9-3c1b5231384d" providerId="ADAL" clId="{74F3C97D-018A-4458-B8FF-6D49767F0A96}" dt="2023-09-06T08:10:44.132" v="100"/>
          <pc:sldLayoutMkLst>
            <pc:docMk/>
            <pc:sldMasterMk cId="1341786720" sldId="2147483648"/>
            <pc:sldLayoutMk cId="2270082838" sldId="2147483655"/>
          </pc:sldLayoutMkLst>
        </pc:sldLayoutChg>
        <pc:sldLayoutChg chg="setBg">
          <pc:chgData name="Ishan Lakhani" userId="63c28f25-be23-493b-83b9-3c1b5231384d" providerId="ADAL" clId="{74F3C97D-018A-4458-B8FF-6D49767F0A96}" dt="2023-09-06T08:10:44.132" v="100"/>
          <pc:sldLayoutMkLst>
            <pc:docMk/>
            <pc:sldMasterMk cId="1341786720" sldId="2147483648"/>
            <pc:sldLayoutMk cId="1721349182" sldId="2147483656"/>
          </pc:sldLayoutMkLst>
        </pc:sldLayoutChg>
        <pc:sldLayoutChg chg="setBg">
          <pc:chgData name="Ishan Lakhani" userId="63c28f25-be23-493b-83b9-3c1b5231384d" providerId="ADAL" clId="{74F3C97D-018A-4458-B8FF-6D49767F0A96}" dt="2023-09-06T08:10:44.132" v="100"/>
          <pc:sldLayoutMkLst>
            <pc:docMk/>
            <pc:sldMasterMk cId="1341786720" sldId="2147483648"/>
            <pc:sldLayoutMk cId="3844852550" sldId="2147483657"/>
          </pc:sldLayoutMkLst>
        </pc:sldLayoutChg>
        <pc:sldLayoutChg chg="setBg">
          <pc:chgData name="Ishan Lakhani" userId="63c28f25-be23-493b-83b9-3c1b5231384d" providerId="ADAL" clId="{74F3C97D-018A-4458-B8FF-6D49767F0A96}" dt="2023-09-06T08:10:44.132" v="100"/>
          <pc:sldLayoutMkLst>
            <pc:docMk/>
            <pc:sldMasterMk cId="1341786720" sldId="2147483648"/>
            <pc:sldLayoutMk cId="2473814731" sldId="2147483658"/>
          </pc:sldLayoutMkLst>
        </pc:sldLayoutChg>
        <pc:sldLayoutChg chg="setBg">
          <pc:chgData name="Ishan Lakhani" userId="63c28f25-be23-493b-83b9-3c1b5231384d" providerId="ADAL" clId="{74F3C97D-018A-4458-B8FF-6D49767F0A96}" dt="2023-09-06T08:10:44.132" v="100"/>
          <pc:sldLayoutMkLst>
            <pc:docMk/>
            <pc:sldMasterMk cId="1341786720" sldId="2147483648"/>
            <pc:sldLayoutMk cId="1397034565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DDBEA-6641-4A2E-895B-FC95CDCD674B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096F3-D47C-487B-BABB-A35728E724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7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096F3-D47C-487B-BABB-A35728E724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6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096F3-D47C-487B-BABB-A35728E724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096F3-D47C-487B-BABB-A35728E724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80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096F3-D47C-487B-BABB-A35728E724A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1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E884-CF07-7BF1-9A31-FBE8CAE4C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EAC75-E603-4F62-63CC-3077CF3E6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74F84-E14A-C66D-3AF0-AF10EC4A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82202-E7FF-D488-C47A-482F4842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99E98-CEAD-F7B0-392B-7E156F38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7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B9D5-A9B1-E93D-E468-9E5F7C01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A4A29-9F08-F765-BE4C-720EC7A69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40EEE-6A8C-3325-80F4-D845D913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AEA1C-F5D7-31F8-D436-01B8C9E7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B8FB1-453E-F26B-23A5-EA645E09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1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63A77-0025-A3BA-6E5C-7A2996CCE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884B6-EBE2-EDDC-3EA7-6F4B2B971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CBC2-F30F-76B9-83C2-A8B5CDF4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55AED-39A2-4B91-D4EC-6F60D009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04DC-C0E2-8052-D7B0-7868D1CE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3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E934-C612-B8F0-A195-F06B5CCC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A5FA-F696-6B6D-46A1-D924003B6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B6AFB-0025-5F56-BA27-CDC90188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A8BA-A4CD-1E7C-EEAD-B851D147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F5D01-8281-9B30-A81D-E27C4D1C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3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B5FC-2580-66B7-6A7F-9B783CB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910BA-1B78-925F-9F7E-0860822B0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6ABB9-C96B-6555-F548-01F46237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3B547-6024-C5E0-7556-5FFBFDD2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4E813-6C2D-3887-A77B-76F8F5A8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3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14A2-A6F5-5C8B-67D1-1ED4971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1D2BB-20EE-2914-598C-710BB6ECA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4E503-7C76-D2BE-1295-3548EB2E2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EE75B-DAE6-6CB9-9EF0-9545B223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EA691-A82E-207C-17DF-736F33E1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DC8B7-307E-4312-55E7-B3C95CCD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8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7AE0-495E-15FB-3B46-2365A320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2D077-5C97-38DD-ECAA-9CDC6ABA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7C636-7DDD-4CAB-321A-81D4B7123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E037D-FD66-BB3B-A662-2D6882283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C60A8-1F5D-01A0-58BF-E0CC0813D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990D8-0B89-51C3-0C32-47420385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B28D9-BCE0-7261-3371-479028BC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3874C-9951-E069-CE0D-99DDD454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0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8843-96F0-917E-764A-17AFDCDD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160C8-08EA-F488-B7C2-19F2379D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CD580-F4B1-97EF-F7BC-8E19141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AD00A-09A5-7279-37B2-692D32AB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2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0AEB6-2C0D-393C-55DC-4E889CD9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68E88-02F3-8F13-409D-370BA757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B0896-644E-3921-F8D6-6A780713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8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2E79-E56E-D1CD-C576-1D4030D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26DEA-898A-668F-07CC-73A500496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7FD44-A98F-807D-FDB5-90C38164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DAE2A-D0A7-B468-9401-219FE3AA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1A4D5-E9FF-51B6-F4BB-10ED1459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31B2B-46CE-4BE8-6EBF-C28F37EC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4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0BCE-EB33-500D-6FA1-DFA6CBD6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9D3A3-0974-880F-8022-5C9FD6B89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EC631-A21F-110F-00EF-CCB0E094C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A0C0D-E49E-D2A6-6F65-34DF0AB6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DEE8A-04A6-D3CC-70ED-A8869607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47C96-8571-93B7-B3C7-1783232B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5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4650B-18C8-0F0A-7F27-10837E04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B461D-32AF-47F9-1F0F-95292070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95A1D-F796-83F0-630A-881681677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89DEA-56DD-40A7-B8DA-E3E12E712D77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E0A25-F7B4-AA43-B4E4-D93F09ABD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D0D2-4025-F1CC-8627-EC8C2619D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8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BA8162-642C-437A-A994-B3BEFA621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610591"/>
            <a:ext cx="9371383" cy="48442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endParaRPr lang="en-GB" sz="2400" dirty="0"/>
          </a:p>
          <a:p>
            <a:pPr>
              <a:buFont typeface="Wingdings" panose="05000000000000000000" pitchFamily="2" charset="2"/>
              <a:buChar char="q"/>
            </a:pPr>
            <a:endParaRPr lang="en-GB" sz="2000" dirty="0"/>
          </a:p>
          <a:p>
            <a:pPr>
              <a:buFont typeface="Wingdings" panose="05000000000000000000" pitchFamily="2" charset="2"/>
              <a:buChar char="q"/>
            </a:pPr>
            <a:endParaRPr lang="en-GB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247C30-D9C5-4A98-BBE3-939530D3E987}"/>
              </a:ext>
            </a:extLst>
          </p:cNvPr>
          <p:cNvSpPr txBox="1">
            <a:spLocks/>
          </p:cNvSpPr>
          <p:nvPr/>
        </p:nvSpPr>
        <p:spPr>
          <a:xfrm>
            <a:off x="1083588" y="1819226"/>
            <a:ext cx="8396788" cy="48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6653EA-1C08-4885-A480-180EB0DD4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4" y="1070043"/>
            <a:ext cx="5486400" cy="59253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BE21E3-58F7-4BF4-BF68-A4A78B685DB9}"/>
              </a:ext>
            </a:extLst>
          </p:cNvPr>
          <p:cNvSpPr txBox="1"/>
          <p:nvPr/>
        </p:nvSpPr>
        <p:spPr>
          <a:xfrm>
            <a:off x="191344" y="46639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Single Activity Matrix for 2023 to 2024 funding year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423030-A0FC-4DFE-9AF7-560BF847A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003" y="2564277"/>
            <a:ext cx="5986729" cy="35290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D3CAC8-BC02-494C-8C2B-ED8827278E78}"/>
              </a:ext>
            </a:extLst>
          </p:cNvPr>
          <p:cNvSpPr txBox="1"/>
          <p:nvPr/>
        </p:nvSpPr>
        <p:spPr>
          <a:xfrm>
            <a:off x="6091003" y="1744559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Certain qualifications have their funding band set as a matter of policy</a:t>
            </a:r>
          </a:p>
        </p:txBody>
      </p:sp>
    </p:spTree>
    <p:extLst>
      <p:ext uri="{BB962C8B-B14F-4D97-AF65-F5344CB8AC3E}">
        <p14:creationId xmlns:p14="http://schemas.microsoft.com/office/powerpoint/2010/main" val="348452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621" y="381536"/>
            <a:ext cx="9936480" cy="1325563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Proposed new funding rates applied to adult skills</a:t>
            </a:r>
            <a:endParaRPr lang="en-GB" sz="3000" dirty="0">
              <a:solidFill>
                <a:srgbClr val="006C8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78362-B09E-341E-D0BC-E7CCBB212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22934"/>
              </p:ext>
            </p:extLst>
          </p:nvPr>
        </p:nvGraphicFramePr>
        <p:xfrm>
          <a:off x="838200" y="2168109"/>
          <a:ext cx="10432866" cy="3286640"/>
        </p:xfrm>
        <a:graphic>
          <a:graphicData uri="http://schemas.openxmlformats.org/drawingml/2006/table">
            <a:tbl>
              <a:tblPr firstRow="1" firstCol="1" bandRow="1"/>
              <a:tblGrid>
                <a:gridCol w="2902934">
                  <a:extLst>
                    <a:ext uri="{9D8B030D-6E8A-4147-A177-3AD203B41FA5}">
                      <a16:colId xmlns:a16="http://schemas.microsoft.com/office/drawing/2014/main" val="1675638254"/>
                    </a:ext>
                  </a:extLst>
                </a:gridCol>
                <a:gridCol w="1273803">
                  <a:extLst>
                    <a:ext uri="{9D8B030D-6E8A-4147-A177-3AD203B41FA5}">
                      <a16:colId xmlns:a16="http://schemas.microsoft.com/office/drawing/2014/main" val="3431025060"/>
                    </a:ext>
                  </a:extLst>
                </a:gridCol>
                <a:gridCol w="1635546">
                  <a:extLst>
                    <a:ext uri="{9D8B030D-6E8A-4147-A177-3AD203B41FA5}">
                      <a16:colId xmlns:a16="http://schemas.microsoft.com/office/drawing/2014/main" val="1864072225"/>
                    </a:ext>
                  </a:extLst>
                </a:gridCol>
                <a:gridCol w="1636831">
                  <a:extLst>
                    <a:ext uri="{9D8B030D-6E8A-4147-A177-3AD203B41FA5}">
                      <a16:colId xmlns:a16="http://schemas.microsoft.com/office/drawing/2014/main" val="966988020"/>
                    </a:ext>
                  </a:extLst>
                </a:gridCol>
                <a:gridCol w="1636831">
                  <a:extLst>
                    <a:ext uri="{9D8B030D-6E8A-4147-A177-3AD203B41FA5}">
                      <a16:colId xmlns:a16="http://schemas.microsoft.com/office/drawing/2014/main" val="2436568336"/>
                    </a:ext>
                  </a:extLst>
                </a:gridCol>
                <a:gridCol w="1346921">
                  <a:extLst>
                    <a:ext uri="{9D8B030D-6E8A-4147-A177-3AD203B41FA5}">
                      <a16:colId xmlns:a16="http://schemas.microsoft.com/office/drawing/2014/main" val="3758962845"/>
                    </a:ext>
                  </a:extLst>
                </a:gridCol>
              </a:tblGrid>
              <a:tr h="1643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New bands</a:t>
                      </a:r>
                      <a:endParaRPr lang="en-GB" sz="24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Base</a:t>
                      </a:r>
                      <a:endParaRPr lang="en-GB" sz="20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Low</a:t>
                      </a:r>
                      <a:endParaRPr lang="en-GB" sz="20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Medium</a:t>
                      </a:r>
                      <a:endParaRPr lang="en-GB" sz="20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Verdana" panose="020B0604030504040204" pitchFamily="34" charset="0"/>
                        </a:rPr>
                        <a:t>High</a:t>
                      </a:r>
                      <a:endParaRPr lang="en-GB" sz="200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Verdana" panose="020B0604030504040204" pitchFamily="34" charset="0"/>
                        </a:rPr>
                        <a:t>Specialist</a:t>
                      </a:r>
                      <a:endParaRPr lang="en-GB" sz="200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61537"/>
                  </a:ext>
                </a:extLst>
              </a:tr>
              <a:tr h="1643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New hourly skills funding rate</a:t>
                      </a:r>
                      <a:endParaRPr lang="en-GB" sz="2400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£6.00</a:t>
                      </a:r>
                      <a:endParaRPr lang="en-GB" sz="2400" b="1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£7.20</a:t>
                      </a:r>
                      <a:endParaRPr lang="en-GB" sz="2400" b="1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£8.40</a:t>
                      </a:r>
                      <a:endParaRPr lang="en-GB" sz="2400" b="1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£9.60</a:t>
                      </a:r>
                      <a:endParaRPr lang="en-GB" sz="2400" b="1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  <a:ea typeface="Verdana" panose="020B0604030504040204" pitchFamily="34" charset="0"/>
                        </a:rPr>
                        <a:t>£12.00</a:t>
                      </a:r>
                      <a:endParaRPr lang="en-GB" sz="2400" b="1" dirty="0"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28330"/>
                  </a:ext>
                </a:extLst>
              </a:tr>
            </a:tbl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259D189-BFDB-4DB1-C11F-15567AE75D25}"/>
              </a:ext>
            </a:extLst>
          </p:cNvPr>
          <p:cNvSpPr txBox="1">
            <a:spLocks/>
          </p:cNvSpPr>
          <p:nvPr/>
        </p:nvSpPr>
        <p:spPr>
          <a:xfrm>
            <a:off x="1692456" y="5571981"/>
            <a:ext cx="9901645" cy="9044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 skills will be Medium at £8.40 per GLH.</a:t>
            </a:r>
          </a:p>
          <a:p>
            <a:pPr algn="ctr"/>
            <a:r>
              <a:rPr lang="en-GB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e.g. Funding for 50 </a:t>
            </a:r>
            <a:r>
              <a:rPr lang="en-GB" b="1" dirty="0" err="1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glh</a:t>
            </a:r>
            <a:r>
              <a:rPr lang="en-GB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qualification @ £8.40 = £420.</a:t>
            </a:r>
          </a:p>
          <a:p>
            <a:br>
              <a:rPr lang="en-US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dirty="0">
              <a:solidFill>
                <a:srgbClr val="006C8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3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B91437-36FE-94A5-415B-DD9F8EE85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462865"/>
              </p:ext>
            </p:extLst>
          </p:nvPr>
        </p:nvGraphicFramePr>
        <p:xfrm>
          <a:off x="1450467" y="533400"/>
          <a:ext cx="8882253" cy="527007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69948">
                  <a:extLst>
                    <a:ext uri="{9D8B030D-6E8A-4147-A177-3AD203B41FA5}">
                      <a16:colId xmlns:a16="http://schemas.microsoft.com/office/drawing/2014/main" val="430996044"/>
                    </a:ext>
                  </a:extLst>
                </a:gridCol>
                <a:gridCol w="667840">
                  <a:extLst>
                    <a:ext uri="{9D8B030D-6E8A-4147-A177-3AD203B41FA5}">
                      <a16:colId xmlns:a16="http://schemas.microsoft.com/office/drawing/2014/main" val="974722430"/>
                    </a:ext>
                  </a:extLst>
                </a:gridCol>
                <a:gridCol w="1268893">
                  <a:extLst>
                    <a:ext uri="{9D8B030D-6E8A-4147-A177-3AD203B41FA5}">
                      <a16:colId xmlns:a16="http://schemas.microsoft.com/office/drawing/2014/main" val="954416329"/>
                    </a:ext>
                  </a:extLst>
                </a:gridCol>
                <a:gridCol w="1268893">
                  <a:extLst>
                    <a:ext uri="{9D8B030D-6E8A-4147-A177-3AD203B41FA5}">
                      <a16:colId xmlns:a16="http://schemas.microsoft.com/office/drawing/2014/main" val="2162664518"/>
                    </a:ext>
                  </a:extLst>
                </a:gridCol>
                <a:gridCol w="1268893">
                  <a:extLst>
                    <a:ext uri="{9D8B030D-6E8A-4147-A177-3AD203B41FA5}">
                      <a16:colId xmlns:a16="http://schemas.microsoft.com/office/drawing/2014/main" val="1731759733"/>
                    </a:ext>
                  </a:extLst>
                </a:gridCol>
                <a:gridCol w="1268893">
                  <a:extLst>
                    <a:ext uri="{9D8B030D-6E8A-4147-A177-3AD203B41FA5}">
                      <a16:colId xmlns:a16="http://schemas.microsoft.com/office/drawing/2014/main" val="204983008"/>
                    </a:ext>
                  </a:extLst>
                </a:gridCol>
                <a:gridCol w="1268893">
                  <a:extLst>
                    <a:ext uri="{9D8B030D-6E8A-4147-A177-3AD203B41FA5}">
                      <a16:colId xmlns:a16="http://schemas.microsoft.com/office/drawing/2014/main" val="141555082"/>
                    </a:ext>
                  </a:extLst>
                </a:gridCol>
              </a:tblGrid>
              <a:tr h="753295">
                <a:tc>
                  <a:txBody>
                    <a:bodyPr/>
                    <a:lstStyle/>
                    <a:p>
                      <a:r>
                        <a:rPr lang="en-GB" sz="2000" dirty="0"/>
                        <a:t>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GLH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SAM 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Weighted rate/hr </a:t>
                      </a:r>
                      <a:r>
                        <a:rPr lang="en-GB" sz="2000" dirty="0"/>
                        <a:t>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New rate    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Weighted rate/hr </a:t>
                      </a:r>
                      <a:r>
                        <a:rPr lang="en-GB" sz="2000" dirty="0"/>
                        <a:t>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Difference </a:t>
                      </a:r>
                    </a:p>
                    <a:p>
                      <a:pPr algn="ctr"/>
                      <a:r>
                        <a:rPr lang="en-GB" sz="2000" dirty="0"/>
                        <a:t>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94088"/>
                  </a:ext>
                </a:extLst>
              </a:tr>
              <a:tr h="877736">
                <a:tc>
                  <a:txBody>
                    <a:bodyPr/>
                    <a:lstStyle/>
                    <a:p>
                      <a:r>
                        <a:rPr lang="en-GB" sz="2000" dirty="0"/>
                        <a:t>Digital functional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056302"/>
                  </a:ext>
                </a:extLst>
              </a:tr>
              <a:tr h="877736">
                <a:tc>
                  <a:txBody>
                    <a:bodyPr/>
                    <a:lstStyle/>
                    <a:p>
                      <a:r>
                        <a:rPr lang="en-GB" sz="2000" dirty="0"/>
                        <a:t>EDSQ entry 3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034307"/>
                  </a:ext>
                </a:extLst>
              </a:tr>
              <a:tr h="877736">
                <a:tc>
                  <a:txBody>
                    <a:bodyPr/>
                    <a:lstStyle/>
                    <a:p>
                      <a:r>
                        <a:rPr lang="en-GB" sz="2000" dirty="0"/>
                        <a:t>Access to HE Computing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3,928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5.040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1,112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102714"/>
                  </a:ext>
                </a:extLst>
              </a:tr>
              <a:tr h="932600">
                <a:tc>
                  <a:txBody>
                    <a:bodyPr/>
                    <a:lstStyle/>
                    <a:p>
                      <a:r>
                        <a:rPr lang="en-GB" sz="2000" dirty="0"/>
                        <a:t>Level 2 award in digital and IT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2,016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55220"/>
                  </a:ext>
                </a:extLst>
              </a:tr>
              <a:tr h="877736">
                <a:tc>
                  <a:txBody>
                    <a:bodyPr/>
                    <a:lstStyle/>
                    <a:p>
                      <a:r>
                        <a:rPr lang="en-GB" sz="2000" dirty="0"/>
                        <a:t>Level 2 award in progression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-90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879135"/>
                  </a:ext>
                </a:extLst>
              </a:tr>
            </a:tbl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4078A7-6469-1597-E6AA-30CE9F9FF4BF}"/>
              </a:ext>
            </a:extLst>
          </p:cNvPr>
          <p:cNvSpPr txBox="1">
            <a:spLocks/>
          </p:cNvSpPr>
          <p:nvPr/>
        </p:nvSpPr>
        <p:spPr>
          <a:xfrm>
            <a:off x="1711956" y="6014477"/>
            <a:ext cx="9901645" cy="9044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could be the impacts on your adult skills offer?</a:t>
            </a:r>
          </a:p>
          <a:p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76" y="365125"/>
            <a:ext cx="9488424" cy="1325563"/>
          </a:xfrm>
        </p:spPr>
        <p:txBody>
          <a:bodyPr/>
          <a:lstStyle/>
          <a:p>
            <a:r>
              <a:rPr lang="en-GB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Good news for adults but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AFE2-693A-70CE-A391-B9E3BE957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804991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the increases in funding rates mean that we are keeping up with inflation?</a:t>
            </a:r>
          </a:p>
          <a:p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about the qualifications that have reduced funding? What will happen to the scope of our offer?</a:t>
            </a:r>
          </a:p>
          <a:p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there be more money in the total skills fund than previously in the AEB and </a:t>
            </a:r>
            <a:r>
              <a:rPr lang="en-GB" dirty="0" err="1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FCfJ</a:t>
            </a:r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pots?</a:t>
            </a:r>
          </a:p>
          <a:p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will be the impact of Local Skills Improvement Plans?</a:t>
            </a:r>
          </a:p>
          <a:p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about the Lifetime Learning Entitlement and adults funding their learning with loans? Lessons learned from Advanced Learner Loans?</a:t>
            </a:r>
          </a:p>
        </p:txBody>
      </p:sp>
    </p:spTree>
    <p:extLst>
      <p:ext uri="{BB962C8B-B14F-4D97-AF65-F5344CB8AC3E}">
        <p14:creationId xmlns:p14="http://schemas.microsoft.com/office/powerpoint/2010/main" val="232565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5BA7-7C0A-A027-0C35-16BAE339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43" y="1349864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your programmes will be funded in 2024 to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3B8A7-677B-28C0-EB36-9FA1BBBF4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5427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Changes to the funding of programmes for 16-19 year old students – pay awards announced in Summer 2023</a:t>
            </a:r>
          </a:p>
          <a:p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Proposed changes to the funding of programmes for adult learners – changes to earnings in non-devolved areas and to adult skills funding rates</a:t>
            </a:r>
          </a:p>
          <a:p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Good news at last but …..</a:t>
            </a:r>
          </a:p>
        </p:txBody>
      </p:sp>
    </p:spTree>
    <p:extLst>
      <p:ext uri="{BB962C8B-B14F-4D97-AF65-F5344CB8AC3E}">
        <p14:creationId xmlns:p14="http://schemas.microsoft.com/office/powerpoint/2010/main" val="10031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860" y="743147"/>
            <a:ext cx="6840279" cy="1325563"/>
          </a:xfrm>
        </p:spPr>
        <p:txBody>
          <a:bodyPr>
            <a:noAutofit/>
          </a:bodyPr>
          <a:lstStyle/>
          <a:p>
            <a:pPr defTabSz="685800">
              <a:defRPr/>
            </a:pPr>
            <a:r>
              <a:rPr lang="en-GB" sz="36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 awards for 2023 to 2024 and 2024 to 2025 </a:t>
            </a:r>
            <a:br>
              <a:rPr lang="en-GB" sz="36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C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C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GB" sz="3600" dirty="0">
              <a:solidFill>
                <a:srgbClr val="006C8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AFE2-693A-70CE-A391-B9E3BE957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80" y="1901738"/>
            <a:ext cx="10284655" cy="4351338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 of State announced that £185m would be made available to ‘address key priorities’ and cover the cost of increased pay awards for the period August 2023 to March 2024, and £285m for the period April 2024 to March 2025</a:t>
            </a:r>
          </a:p>
          <a:p>
            <a:r>
              <a:rPr lang="en-GB" sz="28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Routed through 16-19 funding formula</a:t>
            </a:r>
          </a:p>
          <a:p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PCWs for higher-cost subjects</a:t>
            </a:r>
          </a:p>
          <a:p>
            <a:r>
              <a:rPr lang="en-GB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ncreasing the per-student funding rate, including T levels</a:t>
            </a:r>
          </a:p>
          <a:p>
            <a:r>
              <a:rPr lang="en-GB" sz="2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Also increased block 2 disadvantage uplift to £559 per student</a:t>
            </a:r>
          </a:p>
          <a:p>
            <a:r>
              <a:rPr lang="en-GB" sz="28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Allocations were revised over the summer of the 2023 to 2024 academic year</a:t>
            </a:r>
          </a:p>
          <a:p>
            <a:r>
              <a:rPr lang="en-GB" sz="28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Updated payments started in Autumn – just over 4.6% increase since 2022</a:t>
            </a:r>
          </a:p>
          <a:p>
            <a:r>
              <a:rPr lang="en-GB" sz="28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about colleges who have lower proportions of 16-19 students, and higher proportions of adult learners?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4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596" y="0"/>
            <a:ext cx="9370255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study programme bands 2023 to 2024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6002A13-923F-4AD2-2EF5-04A31DE631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629349"/>
              </p:ext>
            </p:extLst>
          </p:nvPr>
        </p:nvGraphicFramePr>
        <p:xfrm>
          <a:off x="1672690" y="1325563"/>
          <a:ext cx="8846619" cy="508007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3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Band</a:t>
                      </a: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Annual planned hours</a:t>
                      </a: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>
                          <a:solidFill>
                            <a:sysClr val="windowText" lastClr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Category</a:t>
                      </a: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Funding Rate £ per student</a:t>
                      </a:r>
                    </a:p>
                  </a:txBody>
                  <a:tcPr marL="76054" marR="76054" marT="35094" marB="350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5</a:t>
                      </a: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580</a:t>
                      </a:r>
                      <a:r>
                        <a:rPr lang="en-GB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 plus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16 and 17 year-old students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Students aged 18 and over with high needs	</a:t>
                      </a:r>
                      <a:endParaRPr lang="en-GB" sz="1600" kern="1200" baseline="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4753</a:t>
                      </a:r>
                      <a:endParaRPr lang="en-GB" sz="1600" b="1" kern="1200" baseline="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76054" marR="76054" marT="35094" marB="350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4a</a:t>
                      </a:r>
                    </a:p>
                    <a:p>
                      <a:pPr algn="ctr"/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4b</a:t>
                      </a: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485</a:t>
                      </a:r>
                      <a:r>
                        <a:rPr lang="en-GB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 plus</a:t>
                      </a:r>
                    </a:p>
                    <a:p>
                      <a:pPr algn="ctr"/>
                      <a:endParaRPr lang="en-GB" sz="160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GB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485-579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Students aged 18 and over who are </a:t>
                      </a:r>
                      <a:r>
                        <a:rPr lang="en-GB" sz="1600" b="1" kern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not </a:t>
                      </a:r>
                      <a:r>
                        <a:rPr lang="en-GB" sz="1600" kern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high needs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16 and 17 year olds 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and students aged 18 and over with high needs</a:t>
                      </a:r>
                      <a:endParaRPr lang="en-GB" sz="1600" kern="1200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	</a:t>
                      </a:r>
                      <a:endParaRPr lang="en-GB" sz="1600" kern="1200" baseline="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3932</a:t>
                      </a:r>
                      <a:endParaRPr lang="en-GB" sz="1600" b="1" kern="1200" baseline="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76054" marR="76054" marT="35094" marB="350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3</a:t>
                      </a: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385-484</a:t>
                      </a: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All</a:t>
                      </a:r>
                      <a:r>
                        <a:rPr lang="en-GB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 students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3198</a:t>
                      </a:r>
                    </a:p>
                  </a:txBody>
                  <a:tcPr marL="76054" marR="76054" marT="35094" marB="350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300-384</a:t>
                      </a: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All</a:t>
                      </a:r>
                      <a:r>
                        <a:rPr lang="en-GB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 students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2528</a:t>
                      </a:r>
                    </a:p>
                  </a:txBody>
                  <a:tcPr marL="76054" marR="76054" marT="35094" marB="350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1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kern="12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Up to 299 hours 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All</a:t>
                      </a:r>
                      <a:r>
                        <a:rPr lang="en-GB" sz="16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 students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76054" marR="76054" marT="35094" marB="35094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4753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 proportion of band 5</a:t>
                      </a:r>
                    </a:p>
                    <a:p>
                      <a:pPr algn="ctr"/>
                      <a:endParaRPr lang="en-GB" sz="16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76054" marR="76054" marT="35094" marB="3509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7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74" y="365125"/>
            <a:ext cx="9553135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T level funding bands  2023 to 2024 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1FC5C29-0F14-6D7E-13D3-530D1DC4C3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332727"/>
              </p:ext>
            </p:extLst>
          </p:nvPr>
        </p:nvGraphicFramePr>
        <p:xfrm>
          <a:off x="1552794" y="1690688"/>
          <a:ext cx="8669730" cy="3847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4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292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Band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Minimum planned hours for the band 2 years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Average planned hours</a:t>
                      </a:r>
                    </a:p>
                    <a:p>
                      <a:pPr algn="ctr"/>
                      <a:r>
                        <a:rPr lang="en-GB" sz="1800" b="1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2 years 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Funding Rate £ </a:t>
                      </a:r>
                    </a:p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2 years</a:t>
                      </a:r>
                    </a:p>
                  </a:txBody>
                  <a:tcPr marL="88078" marR="88078" marT="40642" marB="406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06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6 </a:t>
                      </a:r>
                    </a:p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e.g. early years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1180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1330</a:t>
                      </a:r>
                      <a:endParaRPr lang="en-GB" sz="1800" kern="1200" baseline="0" dirty="0">
                        <a:solidFill>
                          <a:schemeClr val="dk1"/>
                        </a:solidFill>
                        <a:latin typeface="+mn-lt"/>
                        <a:ea typeface="Verdana" panose="020B0604030504040204" pitchFamily="34" charset="0"/>
                        <a:cs typeface="Open Sans" panose="020B0606030504020204" pitchFamily="34" charset="0"/>
                      </a:endParaRP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10,876</a:t>
                      </a:r>
                    </a:p>
                  </a:txBody>
                  <a:tcPr marL="88078" marR="88078" marT="40642" marB="406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06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7 </a:t>
                      </a:r>
                    </a:p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e.g. surveying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1380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1530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12,544</a:t>
                      </a:r>
                    </a:p>
                  </a:txBody>
                  <a:tcPr marL="88078" marR="88078" marT="40642" marB="406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06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8</a:t>
                      </a:r>
                    </a:p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e.g. electrical 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1580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1680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13,794</a:t>
                      </a:r>
                    </a:p>
                  </a:txBody>
                  <a:tcPr marL="88078" marR="88078" marT="40642" marB="40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56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9  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1730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1830</a:t>
                      </a:r>
                    </a:p>
                  </a:txBody>
                  <a:tcPr marL="88078" marR="88078" marT="40642" marB="406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  <a:ea typeface="Verdana" panose="020B0604030504040204" pitchFamily="34" charset="0"/>
                          <a:cs typeface="Open Sans" panose="020B0606030504020204" pitchFamily="34" charset="0"/>
                        </a:rPr>
                        <a:t>15,046</a:t>
                      </a:r>
                    </a:p>
                  </a:txBody>
                  <a:tcPr marL="88078" marR="88078" marT="40642" marB="4064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97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288" y="365125"/>
            <a:ext cx="9215511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AFE2-693A-70CE-A391-B9E3BE95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well do the increases in rates of funding reflect increases in the real costs of delivery? What are the impacts in real terms</a:t>
            </a:r>
            <a:r>
              <a:rPr lang="en-GB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 What about the viability of different programmes?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will the increase in band hours affect different programmes and students ?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the increased levels of funding for high cost and high value programmes have unforeseen consequences, e.g. for breadth of programmes offered or for student choice?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T Level programmes be viable in terms of class size and reasonable contribution rates? What about the future of other level 3 programmes?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the emphasis on level 3, what will be the impacts on programmes </a:t>
            </a:r>
            <a:r>
              <a:rPr lang="en-GB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Level 2</a:t>
            </a:r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which for some providers is their largest cohort of learners?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well will the needs of students with SEND be met with the changes?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will be the impacts of longer programmes on student support budgets?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will we grow the number of high quality placements in the competing world for industry placements?</a:t>
            </a:r>
          </a:p>
          <a:p>
            <a:endParaRPr lang="en-GB" dirty="0">
              <a:solidFill>
                <a:srgbClr val="006C8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4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D11968B-865D-43AC-8C9B-C8B2E6A77295}"/>
              </a:ext>
            </a:extLst>
          </p:cNvPr>
          <p:cNvSpPr txBox="1"/>
          <p:nvPr/>
        </p:nvSpPr>
        <p:spPr>
          <a:xfrm>
            <a:off x="1688440" y="502595"/>
            <a:ext cx="10151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0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Changes to AEB earnings in non-devolved areas</a:t>
            </a:r>
            <a:br>
              <a:rPr lang="en-GB" sz="30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GB" sz="3000" b="1" dirty="0">
              <a:solidFill>
                <a:srgbClr val="006C8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BA8162-642C-437A-A994-B3BEFA621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916" y="1249084"/>
            <a:ext cx="8192767" cy="4844217"/>
          </a:xfrm>
        </p:spPr>
        <p:txBody>
          <a:bodyPr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6C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apply to providers funded by ESFA outside of the GLA and CMAs for academic years 2022 to 2023 and 2023 to 2024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2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devolved authorities have already increased AEB earnings for providers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6C8D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6C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2.2% increase in final earnings for AEB formula funded provision, excluding associated learning and learner support funding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6C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20% boost to earnings for all AEB formula funded provision in 6 SSAs – engineering, manufacturing technologies, transport operations, building and construction, ICT for practitioners, maths and statistics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6C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Applied to both grant and contract funded provision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6C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Applied at end of each academic year, not in monthly earnings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6C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Raise the AEB over-delivery threshold to 110% (as in previous year) on a permanent basis going forward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6C8D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give providers confidence to increase volume of education and training and to invest in high value skill provision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000" dirty="0">
              <a:solidFill>
                <a:srgbClr val="006C8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3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697" y="0"/>
            <a:ext cx="9165265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Proposed changes to funding of adult skills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4FDFB27-1A5A-5E0C-09AB-936556D49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69" y="1253331"/>
            <a:ext cx="8288262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A536C-BDA1-BD01-042D-9CFE52F2737F}"/>
              </a:ext>
            </a:extLst>
          </p:cNvPr>
          <p:cNvSpPr txBox="1"/>
          <p:nvPr/>
        </p:nvSpPr>
        <p:spPr>
          <a:xfrm>
            <a:off x="203017" y="1187817"/>
            <a:ext cx="4993823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ea typeface="Verdana" panose="020B0604030504040204" pitchFamily="34" charset="0"/>
              </a:rPr>
              <a:t>Originally intended to introduce changes in 2023 to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Verdana" panose="020B0604030504040204" pitchFamily="34" charset="0"/>
              </a:rPr>
              <a:t>Multi-year budgets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Verdana" panose="020B0604030504040204" pitchFamily="34" charset="0"/>
              </a:rPr>
              <a:t>Single skills budget combining AEB (including ACL) and FCFJ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Verdana" panose="020B0604030504040204" pitchFamily="34" charset="0"/>
              </a:rPr>
              <a:t>New simpler accountability agreements for colleges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Verdana" panose="020B0604030504040204" pitchFamily="34" charset="0"/>
              </a:rPr>
              <a:t>Simplified funding bands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Verdana" panose="020B0604030504040204" pitchFamily="34" charset="0"/>
              </a:rPr>
              <a:t>Increasing funding rates for skills priority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Verdana" panose="020B0604030504040204" pitchFamily="34" charset="0"/>
              </a:rPr>
              <a:t>New vision for non-qualification provision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Verdana" panose="020B0604030504040204" pitchFamily="34" charset="0"/>
              </a:rPr>
              <a:t>Lagged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Verdana" panose="020B0604030504040204" pitchFamily="34" charset="0"/>
              </a:rPr>
              <a:t>Skills bootcamps and adult training from the UK Shared Prosperity Fund would remain separate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Verdana" panose="020B0604030504040204" pitchFamily="34" charset="0"/>
              </a:rPr>
              <a:t>Reduce inconsistencies and variations resulting from devolution of AEB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E7E13A-1387-DDE3-22C6-4F4E14DBD492}"/>
              </a:ext>
            </a:extLst>
          </p:cNvPr>
          <p:cNvSpPr txBox="1"/>
          <p:nvPr/>
        </p:nvSpPr>
        <p:spPr>
          <a:xfrm>
            <a:off x="9642948" y="2701166"/>
            <a:ext cx="2050101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Most changes put back by a year after consultation with the sector</a:t>
            </a:r>
          </a:p>
        </p:txBody>
      </p:sp>
    </p:spTree>
    <p:extLst>
      <p:ext uri="{BB962C8B-B14F-4D97-AF65-F5344CB8AC3E}">
        <p14:creationId xmlns:p14="http://schemas.microsoft.com/office/powerpoint/2010/main" val="36446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0" y="365125"/>
            <a:ext cx="931164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Adult skills funding rates for 2024 to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AFE2-693A-70CE-A391-B9E3BE957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123" y="1485383"/>
            <a:ext cx="8595360" cy="4351338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n-GB" sz="26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Covers what was the AEB and Free Courses for Jobs offer, now merged into the Skills Fund</a:t>
            </a:r>
          </a:p>
          <a:p>
            <a:pPr lvl="0">
              <a:defRPr/>
            </a:pPr>
            <a:r>
              <a:rPr lang="en-GB" sz="26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Methodology = hourly rate x GLH</a:t>
            </a:r>
          </a:p>
          <a:p>
            <a:pPr lvl="0">
              <a:defRPr/>
            </a:pPr>
            <a:r>
              <a:rPr lang="en-GB" sz="26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GLH assigned by the awarding organisation and recorded on Ofqual’s register of regulated qualifications</a:t>
            </a:r>
          </a:p>
          <a:p>
            <a:pPr lvl="0">
              <a:defRPr/>
            </a:pPr>
            <a:r>
              <a:rPr lang="en-GB" sz="26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qualifications are moving to a standard GLH including those on QCF (based on credits and not GLH)</a:t>
            </a:r>
          </a:p>
          <a:p>
            <a:pPr lvl="0">
              <a:defRPr/>
            </a:pPr>
            <a:r>
              <a:rPr lang="en-GB" sz="26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Expectation is that 78% of qualification rates will increase, 20% fall and 2% stay the same</a:t>
            </a:r>
          </a:p>
          <a:p>
            <a:pPr lvl="0">
              <a:defRPr/>
            </a:pPr>
            <a:r>
              <a:rPr lang="en-GB" sz="26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Need to compare rates on the Single Activity Matrix for 2023 to 2024 with the rates on the new tables</a:t>
            </a:r>
          </a:p>
          <a:p>
            <a:pPr lvl="0">
              <a:defRPr/>
            </a:pPr>
            <a:r>
              <a:rPr lang="en-GB" sz="26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policy exceptions such as GCSEs and A levels remain unchanged, except for Access to HE Diplomas which are assumed to have 600 GLH</a:t>
            </a:r>
          </a:p>
          <a:p>
            <a:pPr lvl="0">
              <a:defRPr/>
            </a:pPr>
            <a:r>
              <a:rPr lang="en-GB" sz="2600" dirty="0">
                <a:solidFill>
                  <a:srgbClr val="006C8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Functional skills stay the same, except for digital skills which are increased from £336 to £462 (55 GLH @ £8.40)</a:t>
            </a:r>
          </a:p>
          <a:p>
            <a:endParaRPr lang="en-GB" dirty="0">
              <a:solidFill>
                <a:srgbClr val="006C8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4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124255-16c7-4b4c-8163-dd9154b95144" xsi:nil="true"/>
    <lcf76f155ced4ddcb4097134ff3c332f xmlns="bbbfdd7a-087b-423c-9b4c-41591523079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736B7EF2ED54481ECDCC66900786B" ma:contentTypeVersion="18" ma:contentTypeDescription="Create a new document." ma:contentTypeScope="" ma:versionID="a91e21b59bd2bdde635cad6eca740d5d">
  <xsd:schema xmlns:xsd="http://www.w3.org/2001/XMLSchema" xmlns:xs="http://www.w3.org/2001/XMLSchema" xmlns:p="http://schemas.microsoft.com/office/2006/metadata/properties" xmlns:ns2="bbbfdd7a-087b-423c-9b4c-41591523079f" xmlns:ns3="d7124255-16c7-4b4c-8163-dd9154b95144" targetNamespace="http://schemas.microsoft.com/office/2006/metadata/properties" ma:root="true" ma:fieldsID="e835bf69ac6223bdab79e728d51eee1f" ns2:_="" ns3:_="">
    <xsd:import namespace="bbbfdd7a-087b-423c-9b4c-41591523079f"/>
    <xsd:import namespace="d7124255-16c7-4b4c-8163-dd9154b951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fdd7a-087b-423c-9b4c-415915230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a61382-b5c2-464e-af5b-da37dc0e5e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24255-16c7-4b4c-8163-dd9154b951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097390-10b6-468e-a694-342c51e5b323}" ma:internalName="TaxCatchAll" ma:showField="CatchAllData" ma:web="d7124255-16c7-4b4c-8163-dd9154b95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9DB3C2-6C5C-428F-BE79-04C188D568E8}">
  <ds:schemaRefs>
    <ds:schemaRef ds:uri="http://schemas.microsoft.com/office/2006/metadata/properties"/>
    <ds:schemaRef ds:uri="http://schemas.microsoft.com/office/infopath/2007/PartnerControls"/>
    <ds:schemaRef ds:uri="d7124255-16c7-4b4c-8163-dd9154b95144"/>
    <ds:schemaRef ds:uri="bbbfdd7a-087b-423c-9b4c-41591523079f"/>
  </ds:schemaRefs>
</ds:datastoreItem>
</file>

<file path=customXml/itemProps2.xml><?xml version="1.0" encoding="utf-8"?>
<ds:datastoreItem xmlns:ds="http://schemas.openxmlformats.org/officeDocument/2006/customXml" ds:itemID="{8853DE19-A97C-4ECC-9D23-317824A27B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723D55-0E84-4D42-9961-72FD738F381E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1178</Words>
  <Application>Microsoft Office PowerPoint</Application>
  <PresentationFormat>Widescreen</PresentationFormat>
  <Paragraphs>187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Verdana</vt:lpstr>
      <vt:lpstr>Wingdings</vt:lpstr>
      <vt:lpstr>Office Theme</vt:lpstr>
      <vt:lpstr>PowerPoint Presentation</vt:lpstr>
      <vt:lpstr>How your programmes will be funded in 2024 to 2025</vt:lpstr>
      <vt:lpstr>Pay awards for 2023 to 2024 and 2024 to 2025    </vt:lpstr>
      <vt:lpstr>New study programme bands 2023 to 2024</vt:lpstr>
      <vt:lpstr>New T level funding bands  2023 to 2024 </vt:lpstr>
      <vt:lpstr>Key questions?</vt:lpstr>
      <vt:lpstr>PowerPoint Presentation</vt:lpstr>
      <vt:lpstr>Proposed changes to funding of adult skills</vt:lpstr>
      <vt:lpstr>Adult skills funding rates for 2024 to 2025</vt:lpstr>
      <vt:lpstr>PowerPoint Presentation</vt:lpstr>
      <vt:lpstr>Proposed new funding rates applied to adult skills</vt:lpstr>
      <vt:lpstr>PowerPoint Presentation</vt:lpstr>
      <vt:lpstr>Good news for adults but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Ishan Lakhani</dc:creator>
  <cp:lastModifiedBy>Hannah Wilson</cp:lastModifiedBy>
  <cp:revision>8</cp:revision>
  <dcterms:created xsi:type="dcterms:W3CDTF">2023-08-31T14:18:54Z</dcterms:created>
  <dcterms:modified xsi:type="dcterms:W3CDTF">2023-11-28T07:30:35Z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0x010100EF0736B7EF2ED54481ECDCC66900786B</vt:lpwstr>
  </property>
  <property fmtid="{D5CDD505-2E9C-101B-9397-08002B2CF9AE}" pid="3" name="MediaServiceImageTags">
    <vt:lpwstr/>
  </property>
</Properties>
</file>